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C94771-1559-4FD2-BD31-BE1E128676F6}" type="datetimeFigureOut">
              <a:rPr lang="en-US" smtClean="0"/>
              <a:pPr/>
              <a:t>12/16/2007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6B6B4C3-6241-40CA-8366-1551DD31F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5181600"/>
            <a:ext cx="2590800" cy="12954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000" dirty="0" smtClean="0"/>
              <a:t>Name: ______________</a:t>
            </a:r>
          </a:p>
          <a:p>
            <a:pPr algn="l"/>
            <a:r>
              <a:rPr lang="en-US" sz="2000" dirty="0" smtClean="0"/>
              <a:t>Date: _______________</a:t>
            </a:r>
          </a:p>
          <a:p>
            <a:pPr algn="l"/>
            <a:r>
              <a:rPr lang="en-US" sz="2000" dirty="0" smtClean="0"/>
              <a:t>Class: _______________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39907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524000"/>
            <a:ext cx="7010400" cy="25853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Aspiration Towards Excellence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en-US" dirty="0" smtClean="0"/>
              <a:t>What I Do Everyday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4800600" cy="4572000"/>
          </a:xfrm>
        </p:spPr>
        <p:txBody>
          <a:bodyPr/>
          <a:lstStyle/>
          <a:p>
            <a:r>
              <a:rPr lang="en-US" dirty="0" smtClean="0"/>
              <a:t>Everyday, I</a:t>
            </a:r>
          </a:p>
          <a:p>
            <a:r>
              <a:rPr lang="en-US" dirty="0" smtClean="0"/>
              <a:t>1.) _______________________</a:t>
            </a:r>
          </a:p>
          <a:p>
            <a:r>
              <a:rPr lang="en-US" dirty="0" smtClean="0"/>
              <a:t>2.) _______________________</a:t>
            </a:r>
          </a:p>
          <a:p>
            <a:r>
              <a:rPr lang="en-US" dirty="0" smtClean="0"/>
              <a:t>3.) _______________________</a:t>
            </a:r>
          </a:p>
          <a:p>
            <a:r>
              <a:rPr lang="en-US" dirty="0" smtClean="0"/>
              <a:t>4.) _______________________</a:t>
            </a:r>
          </a:p>
          <a:p>
            <a:r>
              <a:rPr lang="en-US" dirty="0" smtClean="0"/>
              <a:t>5.) _______________________ </a:t>
            </a:r>
          </a:p>
          <a:p>
            <a:r>
              <a:rPr lang="en-US" dirty="0" smtClean="0"/>
              <a:t>and </a:t>
            </a:r>
          </a:p>
          <a:p>
            <a:r>
              <a:rPr lang="en-US" dirty="0" smtClean="0"/>
              <a:t>6.) _______________________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4478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5240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circ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447800"/>
            <a:ext cx="3946866" cy="50292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800600" y="16764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Why Are They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382000" cy="5638800"/>
          </a:xfrm>
        </p:spPr>
        <p:txBody>
          <a:bodyPr/>
          <a:lstStyle/>
          <a:p>
            <a:r>
              <a:rPr lang="en-US" dirty="0" smtClean="0"/>
              <a:t>1.) ____________________ is important because _________ _______________________________________________.</a:t>
            </a:r>
          </a:p>
          <a:p>
            <a:r>
              <a:rPr lang="en-US" dirty="0" smtClean="0"/>
              <a:t>2.) I ____________________________ because _________ _______________________________________________.</a:t>
            </a:r>
          </a:p>
          <a:p>
            <a:r>
              <a:rPr lang="en-US" dirty="0" smtClean="0"/>
              <a:t>3.) I also think ____________________ is important because _______________________________________________.</a:t>
            </a:r>
          </a:p>
          <a:p>
            <a:r>
              <a:rPr lang="en-US" dirty="0" smtClean="0"/>
              <a:t>4.) ____________________ is important because _________ _______________________________________________.</a:t>
            </a:r>
          </a:p>
          <a:p>
            <a:r>
              <a:rPr lang="en-US" dirty="0" smtClean="0"/>
              <a:t>5.) Next is __________________. I know it is important for me because ______________________________________.</a:t>
            </a:r>
          </a:p>
          <a:p>
            <a:r>
              <a:rPr lang="en-US" dirty="0" smtClean="0"/>
              <a:t>6.) And ______________________ is important because ____ _______________________________________________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My Goal…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447800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51054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 would like to…</a:t>
            </a:r>
          </a:p>
          <a:p>
            <a:r>
              <a:rPr lang="en-US" dirty="0" smtClean="0"/>
              <a:t>I need to ___________ , ________, ___________ and ________ for my future success. I want to help people and be helpful to whomever I meet.</a:t>
            </a:r>
          </a:p>
          <a:p>
            <a:endParaRPr lang="en-US" dirty="0" smtClean="0"/>
          </a:p>
          <a:p>
            <a:r>
              <a:rPr lang="en-US" dirty="0" smtClean="0"/>
              <a:t>They are important because They will help me achieve my dream and become a happy and productive individual in the society. I hope one day I become a good example to all who share my dream.</a:t>
            </a:r>
            <a:endParaRPr lang="en-US" dirty="0"/>
          </a:p>
        </p:txBody>
      </p:sp>
      <p:pic>
        <p:nvPicPr>
          <p:cNvPr id="10" name="Picture 9" descr="circle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371600"/>
            <a:ext cx="3657600" cy="51720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 Do My Best?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10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 want to be the best __________________ I can be.</a:t>
            </a:r>
          </a:p>
          <a:p>
            <a:r>
              <a:rPr lang="en-US" dirty="0" smtClean="0"/>
              <a:t>Because of that,  I must practice my English speaking skills, comprehension and understanding the topics I study and go to a good university.  </a:t>
            </a:r>
          </a:p>
          <a:p>
            <a:r>
              <a:rPr lang="en-US" dirty="0" smtClean="0"/>
              <a:t>Further more, I should ________________________________ ____________________________________________________________________________________________________________________________________________________________________________________________________ _____________________.Wish me luck.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What I Learned?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 interviewed _____________ last week and asked these questions:</a:t>
            </a:r>
          </a:p>
          <a:p>
            <a:pPr>
              <a:buNone/>
            </a:pPr>
            <a:r>
              <a:rPr lang="en-US" dirty="0" smtClean="0"/>
              <a:t>1.) ______________________________________________ ______________________________________________________________________________________________</a:t>
            </a:r>
          </a:p>
          <a:p>
            <a:pPr>
              <a:buNone/>
            </a:pPr>
            <a:r>
              <a:rPr lang="en-US" dirty="0" smtClean="0"/>
              <a:t>2.) ______________________________________________ ______________________________________________________________________________________________</a:t>
            </a:r>
          </a:p>
          <a:p>
            <a:pPr>
              <a:buNone/>
            </a:pPr>
            <a:r>
              <a:rPr lang="en-US" dirty="0" smtClean="0"/>
              <a:t>3.) ______________________________________________ 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05400"/>
          </a:xfrm>
        </p:spPr>
        <p:txBody>
          <a:bodyPr/>
          <a:lstStyle/>
          <a:p>
            <a:r>
              <a:rPr lang="en-US" dirty="0" smtClean="0"/>
              <a:t>In conclusion, I must do my best because…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Thank you for listening to my presentation. Have a ________ day.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279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Slide 1</vt:lpstr>
      <vt:lpstr>What I Do Everyday</vt:lpstr>
      <vt:lpstr>Why Are They Important?</vt:lpstr>
      <vt:lpstr>My Goal…</vt:lpstr>
      <vt:lpstr>Why Should I Do My Best?</vt:lpstr>
      <vt:lpstr>What I Learned?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Mehran</cp:lastModifiedBy>
  <cp:revision>25</cp:revision>
  <dcterms:created xsi:type="dcterms:W3CDTF">2007-12-08T06:14:36Z</dcterms:created>
  <dcterms:modified xsi:type="dcterms:W3CDTF">2007-12-16T06:53:45Z</dcterms:modified>
</cp:coreProperties>
</file>